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1" r:id="rId2"/>
    <p:sldId id="258" r:id="rId3"/>
    <p:sldId id="260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091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2020/12/1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2038" y="1546516"/>
            <a:ext cx="2419264" cy="2866224"/>
          </a:xfrm>
          <a:prstGeom prst="rect">
            <a:avLst/>
          </a:prstGeom>
        </p:spPr>
      </p:pic>
      <p:cxnSp>
        <p:nvCxnSpPr>
          <p:cNvPr id="5" name="直線單箭頭接點 4"/>
          <p:cNvCxnSpPr/>
          <p:nvPr/>
        </p:nvCxnSpPr>
        <p:spPr>
          <a:xfrm flipV="1">
            <a:off x="3616036" y="1487978"/>
            <a:ext cx="1130531" cy="5735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字方塊 5"/>
          <p:cNvSpPr txBox="1"/>
          <p:nvPr/>
        </p:nvSpPr>
        <p:spPr>
          <a:xfrm>
            <a:off x="4829695" y="1388225"/>
            <a:ext cx="38903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Open status</a:t>
            </a:r>
            <a:r>
              <a:rPr lang="zh-CN" altLang="en-US" dirty="0" smtClean="0"/>
              <a:t>：</a:t>
            </a:r>
            <a:r>
              <a:rPr lang="en-US" altLang="zh-CN" dirty="0" smtClean="0"/>
              <a:t>Before assembling the FPC</a:t>
            </a:r>
            <a:r>
              <a:rPr lang="zh-CN" altLang="en-US" dirty="0" smtClean="0"/>
              <a:t> </a:t>
            </a:r>
            <a:endParaRPr lang="zh-TW" alt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4829956" y="2504901"/>
            <a:ext cx="3815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Close status: After assembling </a:t>
            </a:r>
            <a:r>
              <a:rPr lang="en-US" altLang="zh-CN" dirty="0"/>
              <a:t>the FPC</a:t>
            </a:r>
            <a:r>
              <a:rPr lang="zh-CN" altLang="en-US" dirty="0"/>
              <a:t> </a:t>
            </a:r>
            <a:endParaRPr lang="zh-TW" altLang="en-US" dirty="0"/>
          </a:p>
        </p:txBody>
      </p:sp>
      <p:cxnSp>
        <p:nvCxnSpPr>
          <p:cNvPr id="8" name="直線單箭頭接點 7"/>
          <p:cNvCxnSpPr>
            <a:endCxn id="7" idx="1"/>
          </p:cNvCxnSpPr>
          <p:nvPr/>
        </p:nvCxnSpPr>
        <p:spPr>
          <a:xfrm flipV="1">
            <a:off x="3793374" y="2689567"/>
            <a:ext cx="1036582" cy="1068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4351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圖片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103" y="4163745"/>
            <a:ext cx="5052803" cy="2001593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6987" y="4842863"/>
            <a:ext cx="5293323" cy="1452510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354" y="692008"/>
            <a:ext cx="3962659" cy="2538847"/>
          </a:xfrm>
          <a:prstGeom prst="rect">
            <a:avLst/>
          </a:prstGeom>
        </p:spPr>
      </p:pic>
      <p:sp>
        <p:nvSpPr>
          <p:cNvPr id="4" name="橢圓 3"/>
          <p:cNvSpPr/>
          <p:nvPr/>
        </p:nvSpPr>
        <p:spPr>
          <a:xfrm>
            <a:off x="3331396" y="1000759"/>
            <a:ext cx="640080" cy="11804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" name="文字方塊 4"/>
          <p:cNvSpPr txBox="1"/>
          <p:nvPr/>
        </p:nvSpPr>
        <p:spPr>
          <a:xfrm>
            <a:off x="1946138" y="3326494"/>
            <a:ext cx="25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Previous connector</a:t>
            </a:r>
            <a:endParaRPr lang="zh-TW" altLang="en-US" dirty="0"/>
          </a:p>
        </p:txBody>
      </p:sp>
      <p:cxnSp>
        <p:nvCxnSpPr>
          <p:cNvPr id="6" name="直線接點 5"/>
          <p:cNvCxnSpPr/>
          <p:nvPr/>
        </p:nvCxnSpPr>
        <p:spPr>
          <a:xfrm flipV="1">
            <a:off x="3100647" y="2181167"/>
            <a:ext cx="550789" cy="120540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向右箭號 6"/>
          <p:cNvSpPr/>
          <p:nvPr/>
        </p:nvSpPr>
        <p:spPr>
          <a:xfrm>
            <a:off x="5902037" y="2269375"/>
            <a:ext cx="440574" cy="250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5050" y="691897"/>
            <a:ext cx="4026804" cy="2635141"/>
          </a:xfrm>
          <a:prstGeom prst="rect">
            <a:avLst/>
          </a:prstGeom>
        </p:spPr>
      </p:pic>
      <p:sp>
        <p:nvSpPr>
          <p:cNvPr id="9" name="橢圓 8"/>
          <p:cNvSpPr/>
          <p:nvPr/>
        </p:nvSpPr>
        <p:spPr>
          <a:xfrm>
            <a:off x="10215469" y="1300948"/>
            <a:ext cx="640080" cy="118040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接點 9"/>
          <p:cNvCxnSpPr>
            <a:endCxn id="9" idx="0"/>
          </p:cNvCxnSpPr>
          <p:nvPr/>
        </p:nvCxnSpPr>
        <p:spPr>
          <a:xfrm>
            <a:off x="9825644" y="536120"/>
            <a:ext cx="709865" cy="7648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0"/>
          <p:cNvSpPr txBox="1"/>
          <p:nvPr/>
        </p:nvSpPr>
        <p:spPr>
          <a:xfrm>
            <a:off x="7974187" y="166788"/>
            <a:ext cx="25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New FPC connector</a:t>
            </a:r>
            <a:endParaRPr lang="zh-TW" altLang="en-US" dirty="0"/>
          </a:p>
        </p:txBody>
      </p:sp>
      <p:sp>
        <p:nvSpPr>
          <p:cNvPr id="14" name="文字方塊 13"/>
          <p:cNvSpPr txBox="1"/>
          <p:nvPr/>
        </p:nvSpPr>
        <p:spPr>
          <a:xfrm>
            <a:off x="7387199" y="3463704"/>
            <a:ext cx="4059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Need to modify </a:t>
            </a:r>
            <a:r>
              <a:rPr lang="en-US" altLang="zh-CN" dirty="0"/>
              <a:t>Bottom </a:t>
            </a:r>
            <a:r>
              <a:rPr lang="en-US" altLang="zh-CN" dirty="0" smtClean="0"/>
              <a:t>cover</a:t>
            </a:r>
            <a:r>
              <a:rPr lang="en-US" altLang="zh-TW" dirty="0" smtClean="0"/>
              <a:t> accordingly</a:t>
            </a:r>
            <a:endParaRPr lang="zh-TW" altLang="en-US" dirty="0"/>
          </a:p>
        </p:txBody>
      </p:sp>
      <p:cxnSp>
        <p:nvCxnSpPr>
          <p:cNvPr id="16" name="直線接點 15"/>
          <p:cNvCxnSpPr/>
          <p:nvPr/>
        </p:nvCxnSpPr>
        <p:spPr>
          <a:xfrm flipV="1">
            <a:off x="10119408" y="2450923"/>
            <a:ext cx="417568" cy="98136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接點 16"/>
          <p:cNvCxnSpPr/>
          <p:nvPr/>
        </p:nvCxnSpPr>
        <p:spPr>
          <a:xfrm flipH="1">
            <a:off x="10119408" y="3817690"/>
            <a:ext cx="61169" cy="106805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17"/>
          <p:cNvCxnSpPr/>
          <p:nvPr/>
        </p:nvCxnSpPr>
        <p:spPr>
          <a:xfrm>
            <a:off x="6935472" y="4749183"/>
            <a:ext cx="695612" cy="4153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字方塊 18"/>
          <p:cNvSpPr txBox="1"/>
          <p:nvPr/>
        </p:nvSpPr>
        <p:spPr>
          <a:xfrm>
            <a:off x="5741429" y="4516411"/>
            <a:ext cx="1678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Bottom cover</a:t>
            </a:r>
            <a:endParaRPr lang="zh-TW" altLang="en-US" dirty="0"/>
          </a:p>
        </p:txBody>
      </p:sp>
      <p:cxnSp>
        <p:nvCxnSpPr>
          <p:cNvPr id="20" name="直線接點 19"/>
          <p:cNvCxnSpPr/>
          <p:nvPr/>
        </p:nvCxnSpPr>
        <p:spPr>
          <a:xfrm flipH="1">
            <a:off x="4945871" y="4891422"/>
            <a:ext cx="951823" cy="2324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字方塊 20"/>
          <p:cNvSpPr txBox="1"/>
          <p:nvPr/>
        </p:nvSpPr>
        <p:spPr>
          <a:xfrm>
            <a:off x="352974" y="108493"/>
            <a:ext cx="3413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LED board and bottom cover</a:t>
            </a:r>
            <a:endParaRPr lang="zh-TW" altLang="en-US" dirty="0"/>
          </a:p>
        </p:txBody>
      </p:sp>
      <p:sp>
        <p:nvSpPr>
          <p:cNvPr id="24" name="橢圓 23"/>
          <p:cNvSpPr/>
          <p:nvPr/>
        </p:nvSpPr>
        <p:spPr>
          <a:xfrm>
            <a:off x="10986381" y="5164543"/>
            <a:ext cx="290945" cy="5703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橢圓 24"/>
          <p:cNvSpPr/>
          <p:nvPr/>
        </p:nvSpPr>
        <p:spPr>
          <a:xfrm>
            <a:off x="11411628" y="5164542"/>
            <a:ext cx="290945" cy="5703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6" name="橢圓 25"/>
          <p:cNvSpPr/>
          <p:nvPr/>
        </p:nvSpPr>
        <p:spPr>
          <a:xfrm>
            <a:off x="7828714" y="5358507"/>
            <a:ext cx="290945" cy="5703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橢圓 27"/>
          <p:cNvSpPr/>
          <p:nvPr/>
        </p:nvSpPr>
        <p:spPr>
          <a:xfrm>
            <a:off x="4490078" y="4868438"/>
            <a:ext cx="455793" cy="7592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9" name="橢圓 28"/>
          <p:cNvSpPr/>
          <p:nvPr/>
        </p:nvSpPr>
        <p:spPr>
          <a:xfrm>
            <a:off x="1809588" y="4690419"/>
            <a:ext cx="455793" cy="7592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0" name="橢圓 29"/>
          <p:cNvSpPr/>
          <p:nvPr/>
        </p:nvSpPr>
        <p:spPr>
          <a:xfrm>
            <a:off x="1370854" y="4628025"/>
            <a:ext cx="455793" cy="75927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4933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0646" y="1155535"/>
            <a:ext cx="3996598" cy="2347105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552" y="1155535"/>
            <a:ext cx="4289714" cy="239111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889" y="4620233"/>
            <a:ext cx="4646386" cy="1623878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9152313" y="2456221"/>
            <a:ext cx="914400" cy="43415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向右箭號 7"/>
          <p:cNvSpPr/>
          <p:nvPr/>
        </p:nvSpPr>
        <p:spPr>
          <a:xfrm>
            <a:off x="5893724" y="2100671"/>
            <a:ext cx="440574" cy="2504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文字方塊 8"/>
          <p:cNvSpPr txBox="1"/>
          <p:nvPr/>
        </p:nvSpPr>
        <p:spPr>
          <a:xfrm>
            <a:off x="6670266" y="3990966"/>
            <a:ext cx="4964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Need to modify mic-holder-part </a:t>
            </a:r>
            <a:r>
              <a:rPr lang="en-US" altLang="zh-TW" dirty="0" smtClean="0"/>
              <a:t>and </a:t>
            </a:r>
            <a:r>
              <a:rPr lang="en-US" altLang="zh-TW" dirty="0" smtClean="0"/>
              <a:t>accordingly silicon-mic</a:t>
            </a:r>
            <a:endParaRPr lang="zh-TW" altLang="en-US" dirty="0"/>
          </a:p>
        </p:txBody>
      </p:sp>
      <p:cxnSp>
        <p:nvCxnSpPr>
          <p:cNvPr id="10" name="直線接點 9"/>
          <p:cNvCxnSpPr/>
          <p:nvPr/>
        </p:nvCxnSpPr>
        <p:spPr>
          <a:xfrm flipV="1">
            <a:off x="8877993" y="2890380"/>
            <a:ext cx="487904" cy="117556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10"/>
          <p:cNvCxnSpPr/>
          <p:nvPr/>
        </p:nvCxnSpPr>
        <p:spPr>
          <a:xfrm flipH="1">
            <a:off x="8387541" y="4397713"/>
            <a:ext cx="248685" cy="78582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字方塊 11"/>
          <p:cNvSpPr txBox="1"/>
          <p:nvPr/>
        </p:nvSpPr>
        <p:spPr>
          <a:xfrm>
            <a:off x="1605526" y="4250901"/>
            <a:ext cx="25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Previous Mic connector</a:t>
            </a:r>
            <a:endParaRPr lang="zh-TW" altLang="en-US"/>
          </a:p>
        </p:txBody>
      </p:sp>
      <p:cxnSp>
        <p:nvCxnSpPr>
          <p:cNvPr id="13" name="直線接點 12"/>
          <p:cNvCxnSpPr>
            <a:stCxn id="12" idx="0"/>
          </p:cNvCxnSpPr>
          <p:nvPr/>
        </p:nvCxnSpPr>
        <p:spPr>
          <a:xfrm flipV="1">
            <a:off x="2864320" y="2958873"/>
            <a:ext cx="552322" cy="12920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字方塊 13"/>
          <p:cNvSpPr txBox="1"/>
          <p:nvPr/>
        </p:nvSpPr>
        <p:spPr>
          <a:xfrm>
            <a:off x="7748631" y="669624"/>
            <a:ext cx="2517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New Mic FPC connector</a:t>
            </a:r>
            <a:endParaRPr lang="zh-TW" altLang="en-US" dirty="0"/>
          </a:p>
        </p:txBody>
      </p:sp>
      <p:cxnSp>
        <p:nvCxnSpPr>
          <p:cNvPr id="15" name="直線接點 14"/>
          <p:cNvCxnSpPr/>
          <p:nvPr/>
        </p:nvCxnSpPr>
        <p:spPr>
          <a:xfrm>
            <a:off x="9007425" y="1077881"/>
            <a:ext cx="487903" cy="133941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 flipH="1">
            <a:off x="6860346" y="5431725"/>
            <a:ext cx="389828" cy="3929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字方塊 16"/>
          <p:cNvSpPr txBox="1"/>
          <p:nvPr/>
        </p:nvSpPr>
        <p:spPr>
          <a:xfrm>
            <a:off x="6039196" y="5873410"/>
            <a:ext cx="324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Mic holder part</a:t>
            </a:r>
            <a:endParaRPr lang="zh-TW" altLang="en-US" dirty="0"/>
          </a:p>
        </p:txBody>
      </p:sp>
      <p:sp>
        <p:nvSpPr>
          <p:cNvPr id="18" name="文字方塊 17"/>
          <p:cNvSpPr txBox="1"/>
          <p:nvPr/>
        </p:nvSpPr>
        <p:spPr>
          <a:xfrm>
            <a:off x="847552" y="343452"/>
            <a:ext cx="3413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Mic board and </a:t>
            </a:r>
            <a:r>
              <a:rPr lang="en-US" altLang="zh-TW" dirty="0"/>
              <a:t>mic-holder-part</a:t>
            </a:r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526" y="5029964"/>
            <a:ext cx="4188051" cy="1150511"/>
          </a:xfrm>
          <a:prstGeom prst="rect">
            <a:avLst/>
          </a:prstGeom>
        </p:spPr>
      </p:pic>
      <p:cxnSp>
        <p:nvCxnSpPr>
          <p:cNvPr id="19" name="直線接點 18"/>
          <p:cNvCxnSpPr/>
          <p:nvPr/>
        </p:nvCxnSpPr>
        <p:spPr>
          <a:xfrm flipH="1">
            <a:off x="3564611" y="5477193"/>
            <a:ext cx="389828" cy="39291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字方塊 19"/>
          <p:cNvSpPr txBox="1"/>
          <p:nvPr/>
        </p:nvSpPr>
        <p:spPr>
          <a:xfrm>
            <a:off x="2743461" y="5918878"/>
            <a:ext cx="3241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Mic </a:t>
            </a:r>
            <a:r>
              <a:rPr lang="en-US" altLang="zh-CN" dirty="0" smtClean="0"/>
              <a:t>silicon </a:t>
            </a:r>
            <a:r>
              <a:rPr lang="en-US" altLang="zh-CN" dirty="0" smtClean="0"/>
              <a:t>part</a:t>
            </a:r>
            <a:endParaRPr lang="zh-TW" altLang="en-US" dirty="0"/>
          </a:p>
        </p:txBody>
      </p:sp>
      <p:cxnSp>
        <p:nvCxnSpPr>
          <p:cNvPr id="21" name="直線接點 20"/>
          <p:cNvCxnSpPr/>
          <p:nvPr/>
        </p:nvCxnSpPr>
        <p:spPr>
          <a:xfrm flipH="1">
            <a:off x="5598663" y="4620233"/>
            <a:ext cx="1177378" cy="8541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382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56</Words>
  <Application>Microsoft Office PowerPoint</Application>
  <PresentationFormat>寬螢幕</PresentationFormat>
  <Paragraphs>13</Paragraphs>
  <Slides>3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9" baseType="lpstr">
      <vt:lpstr>宋体</vt:lpstr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陳志明</cp:lastModifiedBy>
  <cp:revision>18</cp:revision>
  <dcterms:created xsi:type="dcterms:W3CDTF">2018-11-16T05:26:15Z</dcterms:created>
  <dcterms:modified xsi:type="dcterms:W3CDTF">2020-12-01T09:06:10Z</dcterms:modified>
</cp:coreProperties>
</file>